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CE96A-7926-42B0-BF10-5ED96A10A7A7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C60CC-F4BB-49E7-AD9B-CEED7A04D05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Źródło: http://piechula.com.pl/2011/10/110-kobiet-i-anna-grodzka/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60CC-F4BB-49E7-AD9B-CEED7A04D051}" type="slidenum">
              <a:rPr lang="pl-PL" smtClean="0"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A99C9D-2F8F-4DE6-A04D-79B77D457601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5F3D46E-3853-4C3E-91B0-B19D2552EC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pl-PL" dirty="0" smtClean="0"/>
              <a:t>Autor: Marta Głogowska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10543"/>
          </a:xfrm>
        </p:spPr>
        <p:txBody>
          <a:bodyPr/>
          <a:lstStyle/>
          <a:p>
            <a:r>
              <a:rPr lang="pl-PL" dirty="0" smtClean="0"/>
              <a:t>Kobiety a polityka</a:t>
            </a:r>
            <a:endParaRPr lang="pl-PL" dirty="0"/>
          </a:p>
        </p:txBody>
      </p:sp>
      <p:pic>
        <p:nvPicPr>
          <p:cNvPr id="1026" name="Picture 2" descr="C:\Users\Marzena\Pictures\flaga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206580"/>
            <a:ext cx="3988495" cy="3079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Polityka jest kobietą ?!</a:t>
            </a:r>
            <a:endParaRPr lang="pl-PL" dirty="0"/>
          </a:p>
        </p:txBody>
      </p:sp>
      <p:pic>
        <p:nvPicPr>
          <p:cNvPr id="1026" name="Picture 2" descr="C:\Users\Marzena\Pictures\business-woman-h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718272"/>
            <a:ext cx="1656184" cy="4303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28 listopada 1918 roku dekretem Naczelnika Państwa kobiety uzyskały pełnię praw wyborczych. Po raz pierwszy poszły do urn w 1919 roku, a do parlamentu dostało się niespełna 2 procent kandydatek. W II Rzeczpospolitej Polki były uprawnione do piastowania stanowisk publicznych na równi z mężczyznami. Polskie prawo nie dopuszczało żadnych ograniczeń ze względu na płeć. </a:t>
            </a:r>
          </a:p>
          <a:p>
            <a:pPr>
              <a:buNone/>
            </a:pPr>
            <a:r>
              <a:rPr lang="pl-PL" sz="1200" dirty="0" smtClean="0"/>
              <a:t>Źródło: http://historia.newsweek.pl/95-lat-temu-polki-uzyskaly-pelnie-praw-wyborczych,galeria,275828,1,1,1.html</a:t>
            </a:r>
            <a:endParaRPr lang="pl-PL" sz="1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Polki a prawa wyborcze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Kobieta Obywatel= prawa wyborcze</a:t>
            </a:r>
            <a:endParaRPr lang="pl-PL" b="1" dirty="0"/>
          </a:p>
        </p:txBody>
      </p:sp>
      <p:pic>
        <p:nvPicPr>
          <p:cNvPr id="4" name="Symbol zastępczy zawartości 3" descr="kobiet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77069" y="1905000"/>
            <a:ext cx="3619500" cy="3810000"/>
          </a:xfrm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„Wybieralni do Sejmu są wszyscy obywatele (obywatelki) państwa posiadający czynne prawo wyborcze”.</a:t>
            </a:r>
          </a:p>
          <a:p>
            <a:pPr>
              <a:buNone/>
            </a:pPr>
            <a:r>
              <a:rPr lang="pl-PL" dirty="0" smtClean="0"/>
              <a:t>Marszałek Józef Piłsudski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Kobiety w polskiej polityce (wg WPROST):</a:t>
            </a:r>
          </a:p>
          <a:p>
            <a:r>
              <a:rPr lang="pl-PL" dirty="0" smtClean="0"/>
              <a:t>Danuta Hubner – </a:t>
            </a:r>
            <a:r>
              <a:rPr lang="pl-PL" dirty="0" err="1" smtClean="0"/>
              <a:t>eurodeputowana</a:t>
            </a:r>
            <a:r>
              <a:rPr lang="pl-PL" dirty="0" smtClean="0"/>
              <a:t> w Brukseli, pełniła funkcję unijnej Komisarz UE ds. Polityki Regionalnej. </a:t>
            </a:r>
          </a:p>
          <a:p>
            <a:endParaRPr lang="pl-PL" dirty="0" smtClean="0"/>
          </a:p>
          <a:p>
            <a:r>
              <a:rPr lang="pl-PL" b="1" dirty="0" smtClean="0"/>
              <a:t>Hanna </a:t>
            </a:r>
            <a:r>
              <a:rPr lang="pl-PL" b="1" dirty="0" err="1" smtClean="0"/>
              <a:t>Gronkiewicz-Waltz</a:t>
            </a:r>
            <a:r>
              <a:rPr lang="pl-PL" b="1" dirty="0" smtClean="0"/>
              <a:t>  - </a:t>
            </a:r>
            <a:r>
              <a:rPr lang="pl-PL" dirty="0" smtClean="0"/>
              <a:t> pełniła funkcję prezesa Narodowego Banku Polskiego, przewodniczącej Rady Polityki Pieniężnej i wiceprezesa Europejskiego Banku Odbudowy i Rozwoju (EBOR). Obecnie  drugą kadencję rządzi Warszawą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Demokracja a równość płci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Ewa Kopacz - </a:t>
            </a:r>
            <a:r>
              <a:rPr lang="pl-PL" dirty="0" smtClean="0"/>
              <a:t>pierwsza w historii kobietą na stanowisku Marszałka Sejmu</a:t>
            </a:r>
          </a:p>
          <a:p>
            <a:r>
              <a:rPr lang="pl-PL" b="1" dirty="0" smtClean="0"/>
              <a:t>Magdalena Środa </a:t>
            </a:r>
            <a:r>
              <a:rPr lang="pl-PL" dirty="0" smtClean="0"/>
              <a:t>- profesor filozofii, była pełnomocniczką ds. równouprawniania w rządzie Marka Belki, jest czołową postacią Kongresu Kobiet. Współpracowała z Zielonymi 2004</a:t>
            </a:r>
          </a:p>
          <a:p>
            <a:r>
              <a:rPr lang="pl-PL" b="1" dirty="0" smtClean="0"/>
              <a:t>Jadwiga Staniszkis - a</a:t>
            </a:r>
            <a:r>
              <a:rPr lang="pl-PL" dirty="0" smtClean="0"/>
              <a:t>utorka wielu książek, bierze udział w międzynarodowych konferencjach na temat socjologii polityki, socjologii ekonomicznej i socjologii organizacji, konsultant partii politycznych</a:t>
            </a:r>
          </a:p>
          <a:p>
            <a:r>
              <a:rPr lang="pl-PL" b="1" dirty="0" smtClean="0"/>
              <a:t>Wanda Nowicka – </a:t>
            </a:r>
            <a:r>
              <a:rPr lang="pl-PL" dirty="0" smtClean="0"/>
              <a:t>feministka, </a:t>
            </a:r>
            <a:r>
              <a:rPr lang="pl-PL" dirty="0" err="1" smtClean="0"/>
              <a:t>Wiecemarszałkini</a:t>
            </a:r>
            <a:r>
              <a:rPr lang="pl-PL" dirty="0" smtClean="0"/>
              <a:t> Sejmu, założycielka i przewodnicząca Federacji na rzecz Kobiet i Planowania Rodziny, jedna z założycielek Kongresu Kobiet, jednocześnie członkini rady programowej. Od 1990 r. była współzałożycielką Stowarzyszenia na rzecz Państwa Neutralnego Światopoglądowo Neutrum. W 1994 r. została laureatką polskiej edycji konkurs Kobieta Europy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Demokracja a równość płci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Udział kobiet w polityce</a:t>
            </a:r>
            <a:endParaRPr lang="pl-PL" dirty="0"/>
          </a:p>
        </p:txBody>
      </p:sp>
      <p:pic>
        <p:nvPicPr>
          <p:cNvPr id="6" name="Symbol zastępczy zawartości 5" descr="pin_niebieski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80381"/>
            <a:ext cx="4059238" cy="4059238"/>
          </a:xfrm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W 2011 roku politycy przyjęli system kwotowy, nakładający na komitety wyborcze obowiązek wpisania co najmniej 35% kobiet na tworzone przez siebie listy.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Kobiety </a:t>
            </a:r>
            <a:r>
              <a:rPr lang="pl-PL" smtClean="0"/>
              <a:t>w Sejmie</a:t>
            </a:r>
            <a:endParaRPr lang="pl-PL"/>
          </a:p>
        </p:txBody>
      </p:sp>
      <p:pic>
        <p:nvPicPr>
          <p:cNvPr id="5" name="Symbol zastępczy zawartości 4" descr="021parytety01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104339"/>
            <a:ext cx="4059238" cy="3411321"/>
          </a:xfrm>
        </p:spPr>
      </p:pic>
      <p:pic>
        <p:nvPicPr>
          <p:cNvPr id="6" name="Symbol zastępczy zawartości 5" descr="021parytety02.pn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8200" y="2479038"/>
            <a:ext cx="4059238" cy="266192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Udział kobiet w sejmie</a:t>
            </a:r>
            <a:endParaRPr lang="pl-PL" dirty="0"/>
          </a:p>
        </p:txBody>
      </p:sp>
      <p:pic>
        <p:nvPicPr>
          <p:cNvPr id="5" name="Symbol zastępczy zawartości 4" descr="021parytety03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01111"/>
            <a:ext cx="4059238" cy="3417778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Obserwacja:</a:t>
            </a:r>
          </a:p>
          <a:p>
            <a:pPr>
              <a:buNone/>
            </a:pPr>
            <a:r>
              <a:rPr lang="pl-PL" dirty="0" smtClean="0"/>
              <a:t>obywatele w większym stopniu wybierają ugrupowania, niż konkretnych polityków – bez względu na ich płeć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Jednak od roku 2001 do 2011 możemy zaobserwować znaczny wzrost procentowy udziału kobiet w sejmie.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Pierwsze Damy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W Polsce </a:t>
            </a:r>
            <a:r>
              <a:rPr lang="pl-PL" dirty="0" smtClean="0"/>
              <a:t>pierwsza dama pełni funkcję   reprezentacyjną.</a:t>
            </a:r>
          </a:p>
          <a:p>
            <a:r>
              <a:rPr lang="pl-PL" dirty="0" smtClean="0"/>
              <a:t>P</a:t>
            </a:r>
            <a:r>
              <a:rPr lang="pl-PL" dirty="0" smtClean="0"/>
              <a:t>ojęcie </a:t>
            </a:r>
            <a:r>
              <a:rPr lang="pl-PL" dirty="0" smtClean="0"/>
              <a:t>„pierwsza dama” </a:t>
            </a:r>
            <a:r>
              <a:rPr lang="pl-PL" dirty="0" smtClean="0"/>
              <a:t>(first lady) funkcjonuje </a:t>
            </a:r>
            <a:r>
              <a:rPr lang="pl-PL" dirty="0" smtClean="0"/>
              <a:t>w polszczyźnie od niedawna. Dopiero w III Rzeczypospolitej zaczęto tak określać żonę prezydenta.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Danuta Wałęsa 1990-1995</a:t>
            </a:r>
          </a:p>
          <a:p>
            <a:r>
              <a:rPr lang="pl-PL" dirty="0" smtClean="0"/>
              <a:t>Jolanta Kwaśniewska 1995-2005</a:t>
            </a:r>
          </a:p>
          <a:p>
            <a:r>
              <a:rPr lang="pl-PL" dirty="0" smtClean="0"/>
              <a:t>Maria Kaczyńska 2005-2010</a:t>
            </a:r>
          </a:p>
          <a:p>
            <a:r>
              <a:rPr lang="pl-PL" dirty="0" smtClean="0"/>
              <a:t>Anna Komorowska 2010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281</Words>
  <Application>Microsoft Office PowerPoint</Application>
  <PresentationFormat>Pokaz na ekranie (4:3)</PresentationFormat>
  <Paragraphs>37</Paragraphs>
  <Slides>10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Papier</vt:lpstr>
      <vt:lpstr>Kobiety a polityka</vt:lpstr>
      <vt:lpstr>Polki a prawa wyborcze</vt:lpstr>
      <vt:lpstr>Kobieta Obywatel= prawa wyborcze</vt:lpstr>
      <vt:lpstr>Demokracja a równość płci</vt:lpstr>
      <vt:lpstr>Demokracja a równość płci</vt:lpstr>
      <vt:lpstr>Udział kobiet w polityce</vt:lpstr>
      <vt:lpstr>Kobiety w Sejmie</vt:lpstr>
      <vt:lpstr>Udział kobiet w sejmie</vt:lpstr>
      <vt:lpstr>Pierwsze Damy</vt:lpstr>
      <vt:lpstr>Polityka jest kobietą ?!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Marzena</dc:creator>
  <cp:lastModifiedBy>Marzena</cp:lastModifiedBy>
  <cp:revision>35</cp:revision>
  <dcterms:created xsi:type="dcterms:W3CDTF">2014-04-30T10:47:01Z</dcterms:created>
  <dcterms:modified xsi:type="dcterms:W3CDTF">2014-04-30T18:00:43Z</dcterms:modified>
</cp:coreProperties>
</file>